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b62d5cc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b62d5cc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Medina Middle School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STEM Club</a:t>
            </a:r>
            <a:endParaRPr sz="39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667600" cy="19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We are seeking new members for the 2020-2021 School Year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For fun and exciting projects relating to STEM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Contact Mrs. Simmons or Mrs. Taylor for more information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Through Google Classroom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00" y="73263"/>
            <a:ext cx="1502549" cy="100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487" y="73748"/>
            <a:ext cx="1502551" cy="100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663" y="51108"/>
            <a:ext cx="1604716" cy="104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0325" y="51125"/>
            <a:ext cx="1183675" cy="11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170425" y="1133075"/>
            <a:ext cx="9963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Science</a:t>
            </a:r>
            <a:endParaRPr b="1"/>
          </a:p>
        </p:txBody>
      </p:sp>
      <p:sp>
        <p:nvSpPr>
          <p:cNvPr id="61" name="Google Shape;61;p13"/>
          <p:cNvSpPr txBox="1"/>
          <p:nvPr/>
        </p:nvSpPr>
        <p:spPr>
          <a:xfrm>
            <a:off x="3095550" y="1133075"/>
            <a:ext cx="1226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Technology</a:t>
            </a:r>
            <a:endParaRPr b="1"/>
          </a:p>
        </p:txBody>
      </p:sp>
      <p:sp>
        <p:nvSpPr>
          <p:cNvPr id="62" name="Google Shape;62;p13"/>
          <p:cNvSpPr txBox="1"/>
          <p:nvPr/>
        </p:nvSpPr>
        <p:spPr>
          <a:xfrm>
            <a:off x="4672563" y="1133075"/>
            <a:ext cx="20997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Engineering</a:t>
            </a:r>
            <a:endParaRPr b="1"/>
          </a:p>
        </p:txBody>
      </p:sp>
      <p:sp>
        <p:nvSpPr>
          <p:cNvPr id="63" name="Google Shape;63;p13"/>
          <p:cNvSpPr txBox="1"/>
          <p:nvPr/>
        </p:nvSpPr>
        <p:spPr>
          <a:xfrm>
            <a:off x="6824900" y="1096775"/>
            <a:ext cx="18651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Math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345350"/>
            <a:ext cx="8520600" cy="4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Times New Roman"/>
                <a:ea typeface="Times New Roman"/>
                <a:cs typeface="Times New Roman"/>
                <a:sym typeface="Times New Roman"/>
              </a:rPr>
              <a:t>If you are really interested:</a:t>
            </a:r>
            <a:endParaRPr sz="4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700" b="1">
                <a:latin typeface="Times New Roman"/>
                <a:ea typeface="Times New Roman"/>
                <a:cs typeface="Times New Roman"/>
                <a:sym typeface="Times New Roman"/>
              </a:rPr>
              <a:t>Go to classroom.google.com</a:t>
            </a:r>
            <a:endParaRPr sz="4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700" b="1" u="sng">
                <a:latin typeface="Times New Roman"/>
                <a:ea typeface="Times New Roman"/>
                <a:cs typeface="Times New Roman"/>
                <a:sym typeface="Times New Roman"/>
              </a:rPr>
              <a:t>Class Code: </a:t>
            </a:r>
            <a:r>
              <a:rPr lang="en" sz="5200" b="1" u="sng">
                <a:latin typeface="Times New Roman"/>
                <a:ea typeface="Times New Roman"/>
                <a:cs typeface="Times New Roman"/>
                <a:sym typeface="Times New Roman"/>
              </a:rPr>
              <a:t>v7fhewr</a:t>
            </a:r>
            <a:endParaRPr sz="52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 b="1">
                <a:latin typeface="Times New Roman"/>
                <a:ea typeface="Times New Roman"/>
                <a:cs typeface="Times New Roman"/>
                <a:sym typeface="Times New Roman"/>
              </a:rPr>
              <a:t>Medina Middle STEM Club</a:t>
            </a:r>
            <a:endParaRPr sz="4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(16:9)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Simple Light</vt:lpstr>
      <vt:lpstr>Medina Middle School STEM Club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Medina Middle School STEM Club</dc:title>
  <dc:creator>User</dc:creator>
  <cp:lastModifiedBy>Kelly Simmons</cp:lastModifiedBy>
  <cp:revision>1</cp:revision>
  <dcterms:modified xsi:type="dcterms:W3CDTF">2020-10-02T18:58:44Z</dcterms:modified>
</cp:coreProperties>
</file>